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0150" y="3155950"/>
            <a:ext cx="217170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0979150" cy="4933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3410" y="1787525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73410" y="3336290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3410" y="5313680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47800"/>
            <a:ext cx="11029950" cy="3962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63965" y="1447165"/>
            <a:ext cx="515620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10330" y="2454275"/>
            <a:ext cx="53784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28350" cy="5372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16450" y="2780030"/>
            <a:ext cx="591185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56700" y="2780030"/>
            <a:ext cx="659130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815" y="3862705"/>
            <a:ext cx="10902315" cy="277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2025-12-17T02:27:40Z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